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58" r:id="rId4"/>
    <p:sldId id="260" r:id="rId5"/>
    <p:sldId id="268" r:id="rId6"/>
    <p:sldId id="269" r:id="rId7"/>
    <p:sldId id="270" r:id="rId8"/>
    <p:sldId id="271" r:id="rId9"/>
    <p:sldId id="272" r:id="rId10"/>
    <p:sldId id="273" r:id="rId11"/>
    <p:sldId id="264" r:id="rId12"/>
    <p:sldId id="275" r:id="rId13"/>
    <p:sldId id="265" r:id="rId14"/>
    <p:sldId id="266" r:id="rId15"/>
    <p:sldId id="263" r:id="rId16"/>
    <p:sldId id="276" r:id="rId17"/>
    <p:sldId id="277" r:id="rId18"/>
    <p:sldId id="279" r:id="rId19"/>
    <p:sldId id="278" r:id="rId20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BBCC0"/>
    <a:srgbClr val="4BBE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115" d="100"/>
          <a:sy n="115" d="100"/>
        </p:scale>
        <p:origin x="311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gif>
</file>

<file path=ppt/media/image13.gif>
</file>

<file path=ppt/media/image14.jpeg>
</file>

<file path=ppt/media/image15.png>
</file>

<file path=ppt/media/image16.png>
</file>

<file path=ppt/media/image17.png>
</file>

<file path=ppt/media/image18.gif>
</file>

<file path=ppt/media/image2.png>
</file>

<file path=ppt/media/image3.png>
</file>

<file path=ppt/media/image4.gif>
</file>

<file path=ppt/media/image5.gif>
</file>

<file path=ppt/media/image6.gif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406BA4-8167-4710-A49C-2C56214E5B21}" type="datetimeFigureOut">
              <a:rPr lang="pt-BR" smtClean="0"/>
              <a:t>23/04/2018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06B704-3BB3-43D2-B8F6-8D4BE4B5A16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58536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4000" cap="all" baseline="0">
                <a:solidFill>
                  <a:srgbClr val="4BBEED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fld id="{58359D5B-6568-49AC-8E09-41A0487199A4}" type="datetime1">
              <a:rPr lang="pt-BR" smtClean="0"/>
              <a:t>23/04/2018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pt-BR" smtClean="0"/>
              <a:t>III Semana da Engenharia de Sistemas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fld id="{D0B72184-9C8E-4F2B-A72B-17C8BE12DA80}" type="slidenum">
              <a:rPr lang="pt-BR" smtClean="0"/>
              <a:t>‹#›</a:t>
            </a:fld>
            <a:endParaRPr lang="pt-BR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rgbClr val="4BBE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6237223"/>
            <a:ext cx="1595884" cy="5129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BBEED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lnSpc>
                <a:spcPct val="150000"/>
              </a:lnSpc>
              <a:buNone/>
              <a:defRPr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marL="274320" indent="0">
              <a:lnSpc>
                <a:spcPct val="150000"/>
              </a:lnSpc>
              <a:buNone/>
              <a:defRPr sz="1600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 marL="548640" indent="0">
              <a:lnSpc>
                <a:spcPct val="150000"/>
              </a:lnSpc>
              <a:buNone/>
              <a:defRPr sz="1400"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 marL="822960" indent="0">
              <a:lnSpc>
                <a:spcPct val="150000"/>
              </a:lnSpc>
              <a:buNone/>
              <a:defRPr sz="1200">
                <a:latin typeface="Verdana" pitchFamily="34" charset="0"/>
                <a:ea typeface="Verdana" pitchFamily="34" charset="0"/>
                <a:cs typeface="Verdana" pitchFamily="34" charset="0"/>
              </a:defRPr>
            </a:lvl4pPr>
            <a:lvl5pPr marL="1051560" indent="0">
              <a:lnSpc>
                <a:spcPct val="150000"/>
              </a:lnSpc>
              <a:buNone/>
              <a:defRPr sz="1100">
                <a:latin typeface="Verdana" pitchFamily="34" charset="0"/>
                <a:ea typeface="Verdana" pitchFamily="34" charset="0"/>
                <a:cs typeface="Verdana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fld id="{DF2BB46D-AEFA-4F02-827E-72B53D2DE8F7}" type="datetime1">
              <a:rPr lang="pt-BR" smtClean="0"/>
              <a:t>23/04/2018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pt-BR" smtClean="0"/>
              <a:t>III Semana da Engenharia de Sistemas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fld id="{D0B72184-9C8E-4F2B-A72B-17C8BE12DA80}" type="slidenum">
              <a:rPr lang="pt-BR" smtClean="0"/>
              <a:t>‹#›</a:t>
            </a:fld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4BBEED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000" b="0" cap="all"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fld id="{0118A2FE-1442-49B2-8D21-AF49D6A05464}" type="datetime1">
              <a:rPr lang="pt-BR" smtClean="0"/>
              <a:t>23/04/2018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pt-BR" smtClean="0"/>
              <a:t>III Semana da Engenharia de Sistemas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fld id="{D0B72184-9C8E-4F2B-A72B-17C8BE12DA80}" type="slidenum">
              <a:rPr lang="pt-BR" smtClean="0"/>
              <a:t>‹#›</a:t>
            </a:fld>
            <a:endParaRPr lang="pt-BR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rgbClr val="BBBC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493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4BBE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C196561C-38E1-451E-B7D7-70CB145BCFDF}" type="datetime1">
              <a:rPr lang="pt-BR" smtClean="0"/>
              <a:t>23/04/2018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r>
              <a:rPr lang="pt-BR" smtClean="0"/>
              <a:t>III Semana da Engenharia de Sistemas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D0B72184-9C8E-4F2B-A72B-17C8BE12DA80}" type="slidenum">
              <a:rPr lang="pt-BR" smtClean="0"/>
              <a:t>‹#›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200" kern="1200" spc="-100" baseline="0">
          <a:solidFill>
            <a:srgbClr val="4BBEED"/>
          </a:solidFill>
          <a:latin typeface="Verdana" pitchFamily="34" charset="0"/>
          <a:ea typeface="Verdana" pitchFamily="34" charset="0"/>
          <a:cs typeface="Verdana" pitchFamily="34" charset="0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18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200" kern="1200" baseline="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dashboard.aptans.net/zabbix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sz="3200" b="1" dirty="0" smtClean="0"/>
              <a:t>orquestração </a:t>
            </a:r>
            <a:r>
              <a:rPr lang="pt-BR" sz="3200" b="1" dirty="0" smtClean="0"/>
              <a:t>de </a:t>
            </a:r>
            <a:r>
              <a:rPr lang="pt-BR" sz="3200" b="1" dirty="0"/>
              <a:t>Servidores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85800" y="5276800"/>
            <a:ext cx="6400800" cy="960512"/>
          </a:xfrm>
        </p:spPr>
        <p:txBody>
          <a:bodyPr>
            <a:normAutofit/>
          </a:bodyPr>
          <a:lstStyle/>
          <a:p>
            <a:r>
              <a:rPr lang="en-US" b="1" dirty="0" err="1" smtClean="0"/>
              <a:t>Allysson</a:t>
            </a:r>
            <a:r>
              <a:rPr lang="en-US" b="1" dirty="0" smtClean="0"/>
              <a:t> Steve </a:t>
            </a:r>
            <a:r>
              <a:rPr lang="en-US" b="1" dirty="0" err="1" smtClean="0"/>
              <a:t>Mota</a:t>
            </a:r>
            <a:r>
              <a:rPr lang="en-US" b="1" dirty="0" smtClean="0"/>
              <a:t> </a:t>
            </a:r>
            <a:r>
              <a:rPr lang="en-US" b="1" dirty="0" err="1" smtClean="0"/>
              <a:t>Lacerda</a:t>
            </a:r>
            <a:endParaRPr lang="en-US" b="1" dirty="0" smtClean="0"/>
          </a:p>
          <a:p>
            <a:r>
              <a:rPr lang="en-US" sz="1400" dirty="0" smtClean="0"/>
              <a:t>stevelacerda@aptans.com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588227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Zabbix</a:t>
            </a:r>
            <a:endParaRPr lang="pt-BR" dirty="0"/>
          </a:p>
        </p:txBody>
      </p:sp>
      <p:pic>
        <p:nvPicPr>
          <p:cNvPr id="7" name="Content Placeholder 6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43062" y="2474912"/>
            <a:ext cx="5857875" cy="27432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III Semana da Engenharia de Sistemas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6236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Orquestração</a:t>
            </a:r>
            <a:endParaRPr lang="pt-BR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III Semana da Engenharia de Sistemas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7940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Aumento de demanda</a:t>
            </a:r>
            <a:endParaRPr lang="pt-BR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36" y="1470248"/>
            <a:ext cx="4752528" cy="4752528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III Semana da Engenharia de Sistemas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2426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Como gerenciar múltiplos servidores?</a:t>
            </a:r>
            <a:endParaRPr lang="pt-BR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6" y="1683526"/>
            <a:ext cx="3312368" cy="4769810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III Semana da Engenharia de Sistemas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7815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Como automatizar?</a:t>
            </a:r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III Semana da Engenharia de Sistemas</a:t>
            </a:r>
            <a:endParaRPr lang="pt-BR"/>
          </a:p>
        </p:txBody>
      </p:sp>
      <p:pic>
        <p:nvPicPr>
          <p:cNvPr id="1026" name="Picture 2" descr="http://www.digitalvalley.com/blog/wp-content/uploads/2013/10/saltstack-logo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796740"/>
            <a:ext cx="2818656" cy="1765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upload.wikimedia.org/wikipedia/fr/4/4b/Ansible_log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3763" y="3520479"/>
            <a:ext cx="2016224" cy="2016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stackful-dev.com/static/images/chef-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674" y="3770063"/>
            <a:ext cx="1928460" cy="1517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puppetlabs.com/wp-content/uploads/2010/12/PL_logo_horizontal_RGB_l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0877" y="2267769"/>
            <a:ext cx="2841997" cy="823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727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Ansible</a:t>
            </a:r>
            <a:endParaRPr lang="pt-BR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687" y="1600200"/>
            <a:ext cx="4492625" cy="4492625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III Semana da Engenharia de Sistemas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7137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VAMOS PRATICAR</a:t>
            </a:r>
            <a:endParaRPr lang="pt-BR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III Semana da Engenharia de Sistemas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49933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Cenário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pt-BR" b="1" dirty="0" smtClean="0"/>
              <a:t>Requisitos:</a:t>
            </a:r>
            <a:r>
              <a:rPr lang="pt-BR" dirty="0" smtClean="0"/>
              <a:t> site em WordPress</a:t>
            </a:r>
          </a:p>
          <a:p>
            <a:r>
              <a:rPr lang="pt-BR" b="1" dirty="0" smtClean="0"/>
              <a:t>Prática comum:</a:t>
            </a:r>
            <a:r>
              <a:rPr lang="pt-BR" dirty="0" smtClean="0"/>
              <a:t> Apache2 + PHP + MySQL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pt-BR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apt 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install apache2 </a:t>
            </a:r>
            <a:r>
              <a:rPr lang="pt-B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libapache2-mod-php7.0 \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 </a:t>
            </a:r>
            <a:r>
              <a:rPr lang="pt-B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php7.0-mysql \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mysql-server-5.7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pt-B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wget </a:t>
            </a:r>
            <a:r>
              <a:rPr lang="pt-B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-q -O wordpress.tar.gz \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https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://</a:t>
            </a:r>
            <a:r>
              <a:rPr lang="pt-B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br.wordpress.org/wordpress-4.9.5-pt_BR.tar.gz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pt-B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tar zxvf wordpress.tar.gz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pt-B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mv wordpress/* /var/www/html/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III Semana da Engenharia de Sistemas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80175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Cenário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pt-BR" b="1" dirty="0" smtClean="0"/>
              <a:t>Requisitos:</a:t>
            </a:r>
            <a:r>
              <a:rPr lang="pt-BR" dirty="0" smtClean="0"/>
              <a:t> site em WordPress</a:t>
            </a:r>
          </a:p>
          <a:p>
            <a:r>
              <a:rPr lang="pt-BR" b="1" dirty="0" smtClean="0"/>
              <a:t>Prática comum:</a:t>
            </a:r>
            <a:r>
              <a:rPr lang="pt-BR" dirty="0" smtClean="0"/>
              <a:t> Apache2 + PHP + MySQL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pt-BR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mysql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pt-B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create database ses;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GRANT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ALL PRIVILEGES ON 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ses.*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TO `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ses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`@`localhost`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IDENTIFIED BY 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Batatinha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’;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flush privileges;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III Semana da Engenharia de Sistemas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62104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Cenário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 smtClean="0"/>
              <a:t>Requisitos:</a:t>
            </a:r>
            <a:r>
              <a:rPr lang="pt-BR" dirty="0" smtClean="0"/>
              <a:t> site em WordPress</a:t>
            </a:r>
          </a:p>
          <a:p>
            <a:r>
              <a:rPr lang="pt-BR" b="1" dirty="0" smtClean="0"/>
              <a:t>Prática comum:</a:t>
            </a:r>
            <a:r>
              <a:rPr lang="pt-BR" dirty="0" smtClean="0"/>
              <a:t> Apache2 + PHP + MySQL</a:t>
            </a:r>
          </a:p>
          <a:p>
            <a:r>
              <a:rPr lang="pt-BR" b="1" dirty="0" smtClean="0"/>
              <a:t>Alternativa:</a:t>
            </a:r>
            <a:r>
              <a:rPr lang="pt-BR" dirty="0" smtClean="0"/>
              <a:t> NGINX + PHP-FPM + MariaDB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pt-B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systemctl stop apache2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pt-BR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apt install nginx php7.0-fpm</a:t>
            </a:r>
            <a:endParaRPr lang="pt-BR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pt-BR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nano /etc/nginx/sites-enabled/default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pt-B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systemctl restart nginx php7.0-fpm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III Semana da Engenharia de Sistemas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6429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Quem</a:t>
            </a:r>
            <a:r>
              <a:rPr lang="en-US" dirty="0" smtClean="0"/>
              <a:t> </a:t>
            </a:r>
            <a:r>
              <a:rPr lang="en-US" dirty="0" err="1" smtClean="0"/>
              <a:t>sou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r>
              <a:rPr lang="en-US" dirty="0" smtClean="0"/>
              <a:t>?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err="1" smtClean="0"/>
              <a:t>Formação</a:t>
            </a:r>
            <a:endParaRPr lang="pt-BR" dirty="0" smtClean="0"/>
          </a:p>
          <a:p>
            <a:pPr lvl="1"/>
            <a:r>
              <a:rPr lang="pt-BR" dirty="0" smtClean="0"/>
              <a:t>Bacharel em Sistemas de Informação – UNIMONTES (2006)</a:t>
            </a:r>
          </a:p>
          <a:p>
            <a:pPr lvl="1"/>
            <a:r>
              <a:rPr lang="en-US" dirty="0" err="1" smtClean="0"/>
              <a:t>Mestre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Engenharia</a:t>
            </a:r>
            <a:r>
              <a:rPr lang="en-US" dirty="0" smtClean="0"/>
              <a:t> </a:t>
            </a:r>
            <a:r>
              <a:rPr lang="en-US" dirty="0" err="1" smtClean="0"/>
              <a:t>Elétrica</a:t>
            </a:r>
            <a:r>
              <a:rPr lang="en-US" dirty="0" smtClean="0"/>
              <a:t> – UFMG (2010)</a:t>
            </a:r>
          </a:p>
          <a:p>
            <a:pPr lvl="1"/>
            <a:r>
              <a:rPr lang="en-US" dirty="0" err="1" smtClean="0"/>
              <a:t>Doutorando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Engenharia</a:t>
            </a:r>
            <a:r>
              <a:rPr lang="en-US" dirty="0" smtClean="0"/>
              <a:t> </a:t>
            </a:r>
            <a:r>
              <a:rPr lang="en-US" dirty="0" err="1" smtClean="0"/>
              <a:t>Elétrica</a:t>
            </a:r>
            <a:r>
              <a:rPr lang="en-US" dirty="0" smtClean="0"/>
              <a:t> – UFMG </a:t>
            </a:r>
            <a:r>
              <a:rPr lang="en-US" dirty="0" smtClean="0"/>
              <a:t>(2019)</a:t>
            </a:r>
            <a:endParaRPr lang="pt-BR" dirty="0" smtClean="0"/>
          </a:p>
          <a:p>
            <a:r>
              <a:rPr lang="en-US" dirty="0" err="1" smtClean="0"/>
              <a:t>Experiência</a:t>
            </a:r>
            <a:endParaRPr lang="en-US" dirty="0"/>
          </a:p>
          <a:p>
            <a:pPr lvl="1"/>
            <a:r>
              <a:rPr lang="en-US" dirty="0" err="1" smtClean="0"/>
              <a:t>Administrador</a:t>
            </a:r>
            <a:r>
              <a:rPr lang="en-US" dirty="0" smtClean="0"/>
              <a:t> de </a:t>
            </a:r>
            <a:r>
              <a:rPr lang="en-US" dirty="0" err="1" smtClean="0"/>
              <a:t>Sistemas</a:t>
            </a:r>
            <a:r>
              <a:rPr lang="en-US" dirty="0" smtClean="0"/>
              <a:t> (2004)</a:t>
            </a:r>
          </a:p>
          <a:p>
            <a:pPr lvl="1"/>
            <a:r>
              <a:rPr lang="en-US" dirty="0" smtClean="0"/>
              <a:t>Professor </a:t>
            </a:r>
            <a:r>
              <a:rPr lang="en-US" dirty="0" err="1" smtClean="0"/>
              <a:t>universitário</a:t>
            </a:r>
            <a:r>
              <a:rPr lang="en-US" dirty="0" smtClean="0"/>
              <a:t> (2010</a:t>
            </a:r>
            <a:r>
              <a:rPr lang="en-US" dirty="0" smtClean="0"/>
              <a:t>)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III Semana da Engenharia de Sistemas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0347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endParaRPr lang="pt-BR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III Semana da Engenharia de Sistemas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4970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endParaRPr lang="pt-B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III Semana da Engenharia de Sistemas</a:t>
            </a:r>
            <a:endParaRPr lang="pt-BR"/>
          </a:p>
        </p:txBody>
      </p:sp>
      <p:pic>
        <p:nvPicPr>
          <p:cNvPr id="2052" name="Picture 4" descr="http://ddf912383141a8d7bbe4-e053e711fc85de3290f121ef0f0e3a1f.r87.cf1.rackcdn.com/DevOps-automation-service_logo.pn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27"/>
          <a:stretch/>
        </p:blipFill>
        <p:spPr bwMode="auto">
          <a:xfrm>
            <a:off x="1524000" y="2311077"/>
            <a:ext cx="6096000" cy="3278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7990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Monitoramento</a:t>
            </a:r>
            <a:endParaRPr lang="pt-B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III Semana da Engenharia de Sistemas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8749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Falhas acontecem</a:t>
            </a:r>
            <a:endParaRPr lang="pt-BR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1775139"/>
            <a:ext cx="5328592" cy="4142748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III Semana da Engenharia de Sistemas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372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Como evitá-las?</a:t>
            </a:r>
            <a:endParaRPr lang="pt-BR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699776"/>
            <a:ext cx="7632848" cy="4293474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III Semana da Engenharia de Sistemas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654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Qual o jeito certo?</a:t>
            </a:r>
            <a:endParaRPr lang="pt-BR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3" y="2000641"/>
            <a:ext cx="3888434" cy="3691742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III Semana da Engenharia de Sistemas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5615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Monitoramento contínuo</a:t>
            </a:r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III Semana da Engenharia de Sistemas</a:t>
            </a:r>
            <a:endParaRPr lang="pt-BR"/>
          </a:p>
        </p:txBody>
      </p:sp>
      <p:pic>
        <p:nvPicPr>
          <p:cNvPr id="2052" name="Picture 4" descr="https://www.marcus-povey.co.uk/wp-content/logo-nagio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34" b="36088"/>
          <a:stretch/>
        </p:blipFill>
        <p:spPr bwMode="auto">
          <a:xfrm>
            <a:off x="4591422" y="2088285"/>
            <a:ext cx="3275856" cy="864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www.zabbix.com/img/logo/zabbix_logo_500x13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814" y="2187729"/>
            <a:ext cx="2538960" cy="665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ttp://munin-monitoring.org/site/muni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32" y="3764856"/>
            <a:ext cx="290512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ttp://robynweisman.com/wp-content/uploads/2012/02/z-logo-black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4855" y="3206528"/>
            <a:ext cx="5448990" cy="187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1922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UNIMONTES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UNIMONTES</Template>
  <TotalTime>2262</TotalTime>
  <Words>287</Words>
  <Application>Microsoft Office PowerPoint</Application>
  <PresentationFormat>On-screen Show (4:3)</PresentationFormat>
  <Paragraphs>81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Courier New</vt:lpstr>
      <vt:lpstr>Verdana</vt:lpstr>
      <vt:lpstr>UNIMONTES</vt:lpstr>
      <vt:lpstr>orquestração de Servidores</vt:lpstr>
      <vt:lpstr>Quem sou eu?</vt:lpstr>
      <vt:lpstr>DevOps</vt:lpstr>
      <vt:lpstr>DevOps</vt:lpstr>
      <vt:lpstr>Monitoramento</vt:lpstr>
      <vt:lpstr>Falhas acontecem</vt:lpstr>
      <vt:lpstr>Como evitá-las?</vt:lpstr>
      <vt:lpstr>Qual o jeito certo?</vt:lpstr>
      <vt:lpstr>Monitoramento contínuo</vt:lpstr>
      <vt:lpstr>Zabbix</vt:lpstr>
      <vt:lpstr>Orquestração</vt:lpstr>
      <vt:lpstr>Aumento de demanda</vt:lpstr>
      <vt:lpstr>Como gerenciar múltiplos servidores?</vt:lpstr>
      <vt:lpstr>Como automatizar?</vt:lpstr>
      <vt:lpstr>Ansible</vt:lpstr>
      <vt:lpstr>VAMOS PRATICAR</vt:lpstr>
      <vt:lpstr>Cenário</vt:lpstr>
      <vt:lpstr>Cenário</vt:lpstr>
      <vt:lpstr>Cenário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Sistemas distribuídos II</dc:title>
  <dc:creator>Allysson Steve Mota Lacerda</dc:creator>
  <cp:lastModifiedBy>Allysson Steve Mota Lacerda</cp:lastModifiedBy>
  <cp:revision>57</cp:revision>
  <dcterms:created xsi:type="dcterms:W3CDTF">2013-01-17T12:12:21Z</dcterms:created>
  <dcterms:modified xsi:type="dcterms:W3CDTF">2018-04-24T02:35:38Z</dcterms:modified>
</cp:coreProperties>
</file>